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Google Sans Medium" panose="020B0604020202020204" charset="0"/>
      <p:regular r:id="rId14"/>
      <p:bold r:id="rId15"/>
      <p:italic r:id="rId16"/>
      <p:boldItalic r:id="rId17"/>
    </p:embeddedFont>
    <p:embeddedFont>
      <p:font typeface="Proxima Nova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400" d="100"/>
          <a:sy n="400" d="100"/>
        </p:scale>
        <p:origin x="-9557" y="-474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16732f51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16732f51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16732f51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16732f51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16732f51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16732f51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1695df9e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1695df9e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16732f51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16732f51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16732f51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16732f51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B87E45C1-751C-42B1-ED24-C4AD4631C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16732f51b_0_18:notes">
            <a:extLst>
              <a:ext uri="{FF2B5EF4-FFF2-40B4-BE49-F238E27FC236}">
                <a16:creationId xmlns:a16="http://schemas.microsoft.com/office/drawing/2014/main" id="{4C42C2BC-8905-D937-B8C7-6B61D7238C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16732f51b_0_18:notes">
            <a:extLst>
              <a:ext uri="{FF2B5EF4-FFF2-40B4-BE49-F238E27FC236}">
                <a16:creationId xmlns:a16="http://schemas.microsoft.com/office/drawing/2014/main" id="{2E49D05E-0BEF-9C4C-3BE5-BBADD8B6E8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947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16732f51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16732f51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16732f51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16732f51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1695df9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1695df9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sde3esdtboard 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34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40594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 Alchemy of codes 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355785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Theme: Multi-modal Enterprise Insights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88070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 Manish Upreti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311700" y="7064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Novelty and Expected Results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Novelty: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lvl="8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Unified multi-modal enterprise insight system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Contextual insight generation, not just summarization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Real-time query response from mixed inputs</a:t>
            </a:r>
          </a:p>
          <a:p>
            <a:pPr lvl="3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Expected Results: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Reduce decision-making time by 40%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Improve information retrieval accuracy by 60%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Enable voice-to-dashboard Q&amp;A (e.g., “What was our revenue trend last quarter?”)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US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IN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IN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IN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IN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 title="Arsde3esdtb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11700" y="634950"/>
            <a:ext cx="85476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Piyush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Manish</a:t>
            </a:r>
            <a:endParaRPr sz="16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91525" y="601350"/>
            <a:ext cx="8568000" cy="417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2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Overview</a:t>
            </a:r>
          </a:p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en-US" sz="22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Enterprise data is scattered across emails (text), dashboards (charts), and meetings (voice). Our solution unifies these formats to generate cohesive, AI-powered insights. We enable faster, more informed decision-making by extracting and correlating relevant information from multiple </a:t>
            </a:r>
            <a:r>
              <a:rPr lang="en-US" sz="2200" dirty="0" err="1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modalitie</a:t>
            </a:r>
            <a:endParaRPr lang="en-US" sz="2200" dirty="0">
              <a:solidFill>
                <a:schemeClr val="bg2">
                  <a:lumMod val="75000"/>
                </a:schemeClr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311700" y="533625"/>
            <a:ext cx="8520600" cy="44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Motivation/Stats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90% of enterprise data is unstructured and often siloed. Managers waste over 20% of their time just searching for relevant info.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IBM: 80% of data is unstructured.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McKinsey: Effective data usage can increase productivity by up to 25%.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References: IBM Watson reports, McKinsey Digital Transformation Studies.</a:t>
            </a:r>
            <a:endParaRPr sz="1800" dirty="0">
              <a:solidFill>
                <a:schemeClr val="bg2">
                  <a:lumMod val="75000"/>
                </a:schemeClr>
              </a:solidFill>
              <a:latin typeface="Google Sans Medium"/>
              <a:ea typeface="Google Sans Medium"/>
              <a:cs typeface="Google Sans Medium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311700" y="553800"/>
            <a:ext cx="8527500" cy="43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2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Proposed Solution/Architecture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IN" sz="22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rPr>
              <a:t>Input Modalities: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Text (emails, documents)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Charts (dashboards, visual PDFs)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Voice (meeting recordings)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C70C4467-87CF-827F-03D9-C99BA02F6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1 Intel GenAI Hackathon – 3.png">
            <a:extLst>
              <a:ext uri="{FF2B5EF4-FFF2-40B4-BE49-F238E27FC236}">
                <a16:creationId xmlns:a16="http://schemas.microsoft.com/office/drawing/2014/main" id="{D0E359B0-26ED-8A91-8095-4389EFF5E6C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>
            <a:extLst>
              <a:ext uri="{FF2B5EF4-FFF2-40B4-BE49-F238E27FC236}">
                <a16:creationId xmlns:a16="http://schemas.microsoft.com/office/drawing/2014/main" id="{9FAF910E-91E8-766D-DA60-47D0ABC54D5B}"/>
              </a:ext>
            </a:extLst>
          </p:cNvPr>
          <p:cNvSpPr txBox="1"/>
          <p:nvPr/>
        </p:nvSpPr>
        <p:spPr>
          <a:xfrm>
            <a:off x="311700" y="553800"/>
            <a:ext cx="8527500" cy="43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8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Proposed Solution/Architecture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IN" sz="72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Architecture Flow: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IN" sz="72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Ingestion Layer: Upload/email/chart/voice input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IN" sz="72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Preprocessing: OCR for charts, ASR for voice, NLP for text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IN" sz="72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Fusion Layer: Align insights across modalities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IN" sz="72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Insight Engine: LLM + rule-based summarizer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IN" sz="72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Output: Unified dashboard or natural language response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585256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311700" y="563875"/>
            <a:ext cx="8520600" cy="43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 Stack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Voice: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Whisper, </a:t>
            </a:r>
            <a:r>
              <a:rPr lang="en-IN" sz="2000" dirty="0" err="1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HuggingFace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ASR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Text: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</a:t>
            </a:r>
            <a:r>
              <a:rPr lang="en-IN" sz="2000" dirty="0" err="1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LangChain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+ OpenAI/Gemini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Charts: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</a:t>
            </a:r>
            <a:r>
              <a:rPr lang="en-IN" sz="2000" dirty="0" err="1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PyMuPDF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, Tesseract OCR, </a:t>
            </a:r>
            <a:r>
              <a:rPr lang="en-IN" sz="2000" dirty="0" err="1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ChartGPT</a:t>
            </a:r>
            <a:endParaRPr lang="en-IN" sz="2000" dirty="0">
              <a:solidFill>
                <a:schemeClr val="bg2">
                  <a:lumMod val="75000"/>
                </a:schemeClr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Backend: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Python (</a:t>
            </a:r>
            <a:r>
              <a:rPr lang="en-IN" sz="2000" dirty="0" err="1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FastAPI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), Docker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Frontend: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</a:t>
            </a:r>
            <a:r>
              <a:rPr lang="en-IN" sz="2000" dirty="0" err="1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Streamlit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or React (optional for demo)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Storage: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PostgreSQL / Vector DB (like FAISS)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Cloud:</a:t>
            </a:r>
            <a:r>
              <a:rPr lang="en-IN" sz="20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Intel OPEA or AWS/Azure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600" b="1" dirty="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311700" y="523550"/>
            <a:ext cx="8520600" cy="4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Assumptions</a:t>
            </a:r>
          </a:p>
          <a:p>
            <a:pPr marL="285750" lvl="0" indent="-2857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Enterprises have access to emails, dashboards, and recorded meetings.</a:t>
            </a:r>
          </a:p>
          <a:p>
            <a:pPr marL="285750" lvl="0" indent="-2857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Noise in voice data can be handled via preprocessing.</a:t>
            </a:r>
          </a:p>
          <a:p>
            <a:pPr marL="285750" lvl="0" indent="-2857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Limited multi-language support initially (focus on English).</a:t>
            </a:r>
          </a:p>
          <a:p>
            <a:pPr marL="285750" lvl="0" indent="-2857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b="1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Some data (e.g., charts) may lack metadata.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OPEA platform and microservices usage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OPEA Integration: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Use OPEA NLP services for text 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Intel Optimized Inference APIs for speed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Microservices: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Ingestion service (per modality)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Fusion service (merge insights)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Output generation (NLP-driven)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All containerized via Docker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endParaRPr sz="1800" i="0" u="none" strike="noStrike" cap="none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416</Words>
  <Application>Microsoft Office PowerPoint</Application>
  <PresentationFormat>On-screen Show (16:9)</PresentationFormat>
  <Paragraphs>63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Google Sans Medium</vt:lpstr>
      <vt:lpstr>Proxima Nova</vt:lpstr>
      <vt:lpstr>Wingdings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MANISH UPRETI</cp:lastModifiedBy>
  <cp:revision>2</cp:revision>
  <dcterms:modified xsi:type="dcterms:W3CDTF">2025-05-19T08:45:26Z</dcterms:modified>
</cp:coreProperties>
</file>